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811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920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303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662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01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03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726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110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3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870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994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E589A-FC45-4583-9575-E0DACD77BFE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EA191-6C6F-4F2A-9761-74D90A35A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99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4945" y="197860"/>
            <a:ext cx="854575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b="1" dirty="0">
                <a:latin typeface="Bahnschrift Light" panose="020B0502040204020203" pitchFamily="34" charset="0"/>
              </a:rPr>
              <a:t>Что такое мошеннические сайты</a:t>
            </a:r>
            <a:r>
              <a:rPr lang="ru-RU" b="1" dirty="0" smtClean="0">
                <a:latin typeface="Bahnschrift Light" panose="020B0502040204020203" pitchFamily="34" charset="0"/>
              </a:rPr>
              <a:t>?</a:t>
            </a:r>
          </a:p>
          <a:p>
            <a:pPr algn="ctr" fontAlgn="base"/>
            <a:endParaRPr lang="ru-RU" sz="1600" b="1" dirty="0" smtClean="0">
              <a:latin typeface="Bahnschrift Light" panose="020B0502040204020203" pitchFamily="34" charset="0"/>
            </a:endParaRPr>
          </a:p>
          <a:p>
            <a:pPr algn="ctr" fontAlgn="base"/>
            <a:r>
              <a:rPr lang="ru-RU" sz="1600" dirty="0" smtClean="0">
                <a:latin typeface="Bahnschrift Light" panose="020B0502040204020203" pitchFamily="34" charset="0"/>
              </a:rPr>
              <a:t>Мошеннические </a:t>
            </a:r>
            <a:r>
              <a:rPr lang="ru-RU" sz="1600" dirty="0">
                <a:latin typeface="Bahnschrift Light" panose="020B0502040204020203" pitchFamily="34" charset="0"/>
              </a:rPr>
              <a:t>сайты – это любые сайты, которые мошенники используют незаконно для обмана пользователей или организации вредоносных атак. Злоумышленники пользуются анонимностью, которую дает интернет, чтобы скрывать свое истинное лицо и намерения с помощью различных уловок. Такими уловками могут быть поддельные уведомления об угрозах, сообщения о розыгрыше призов и другие объявления, которые выглядят легитимными, но на самом деле являются мошенническими.</a:t>
            </a:r>
          </a:p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3" y="387927"/>
            <a:ext cx="1706612" cy="170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08683" y="2893053"/>
            <a:ext cx="534468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i="0" dirty="0" smtClean="0">
                <a:solidFill>
                  <a:srgbClr val="444444"/>
                </a:solidFill>
                <a:effectLst/>
                <a:latin typeface="Bahnschrift Light" panose="020B0502040204020203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Сайты с поддельными антивирусами</a:t>
            </a:r>
          </a:p>
          <a:p>
            <a:pPr algn="ctr" fontAlgn="base"/>
            <a:endParaRPr lang="ru-RU" sz="1600" b="1" i="0" dirty="0" smtClean="0">
              <a:effectLst/>
              <a:latin typeface="Bahnschrift Light" panose="020B0502040204020203" pitchFamily="34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algn="ctr" fontAlgn="base"/>
            <a:r>
              <a:rPr lang="ru-RU" sz="1600" b="0" i="0" dirty="0" smtClean="0">
                <a:effectLst/>
                <a:latin typeface="Bahnschrift Light" panose="020B0502040204020203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Сайты с поддельными антивирусами работают так: пользователю демонстрируют всплывающее окно с фиктивным предупреждением о вирусе, чтобы вынудить его загрузить вредоносное ПО под видом легальной антивирусной программы. Страх перед вирусом или другим </a:t>
            </a:r>
            <a:r>
              <a:rPr lang="ru-RU" sz="1600" b="0" i="0" dirty="0" err="1" smtClean="0">
                <a:effectLst/>
                <a:latin typeface="Bahnschrift Light" panose="020B0502040204020203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зловредом</a:t>
            </a:r>
            <a:r>
              <a:rPr lang="ru-RU" sz="1600" b="0" i="0" dirty="0" smtClean="0">
                <a:effectLst/>
                <a:latin typeface="Bahnschrift Light" panose="020B0502040204020203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может заставить пользователя поспешно загрузить предлагаемую программу.</a:t>
            </a:r>
          </a:p>
          <a:p>
            <a:pPr algn="ctr" fontAlgn="base"/>
            <a:r>
              <a:rPr lang="ru-RU" sz="1600" b="0" i="0" dirty="0" smtClean="0">
                <a:effectLst/>
                <a:latin typeface="Bahnschrift Light" panose="020B0502040204020203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Если на устройстве установлено легальное </a:t>
            </a:r>
            <a:r>
              <a:rPr lang="ru-RU" sz="1600" b="0" i="0" u="none" strike="noStrike" dirty="0" smtClean="0">
                <a:effectLst/>
                <a:latin typeface="Bahnschrift Light" panose="020B0502040204020203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решение для защиты от интернет-угроз</a:t>
            </a:r>
            <a:r>
              <a:rPr lang="ru-RU" sz="1600" b="0" i="0" dirty="0" smtClean="0">
                <a:effectLst/>
                <a:latin typeface="Bahnschrift Light" panose="020B0502040204020203" pitchFamily="34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, это защитит его от вредоносной загрузки, но пользователи, у которых нет такой защиты, могут стать жертвами такой мошеннической схемы.</a:t>
            </a:r>
            <a:endParaRPr lang="ru-RU" sz="1600" b="0" i="0" dirty="0">
              <a:effectLst/>
              <a:latin typeface="Bahnschrift Light" panose="020B0502040204020203" pitchFamily="34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80909" y="2872605"/>
            <a:ext cx="52231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i="0" dirty="0" smtClean="0">
                <a:solidFill>
                  <a:srgbClr val="444444"/>
                </a:solidFill>
                <a:effectLst/>
                <a:latin typeface="Bahnschrift Light" panose="020B0502040204020203" pitchFamily="34" charset="0"/>
              </a:rPr>
              <a:t>Сайты с фальшивыми розыгрышами призов</a:t>
            </a:r>
          </a:p>
          <a:p>
            <a:pPr algn="ctr" fontAlgn="base"/>
            <a:endParaRPr lang="ru-RU" b="1" i="0" dirty="0" smtClean="0">
              <a:solidFill>
                <a:srgbClr val="444444"/>
              </a:solidFill>
              <a:effectLst/>
              <a:latin typeface="Bahnschrift Light" panose="020B0502040204020203" pitchFamily="34" charset="0"/>
            </a:endParaRPr>
          </a:p>
          <a:p>
            <a:pPr algn="ctr" fontAlgn="base"/>
            <a:r>
              <a:rPr lang="ru-RU" sz="1600" b="0" i="0" dirty="0" smtClean="0">
                <a:solidFill>
                  <a:srgbClr val="444444"/>
                </a:solidFill>
                <a:effectLst/>
                <a:latin typeface="Bahnschrift Light" panose="020B0502040204020203" pitchFamily="34" charset="0"/>
              </a:rPr>
              <a:t>На таких сайтах пользователям предлагают поучаствовать в розыгрыше крупных призов. Для получения выигрыша их просят предоставить финансовую</a:t>
            </a:r>
          </a:p>
          <a:p>
            <a:pPr algn="ctr" fontAlgn="base"/>
            <a:r>
              <a:rPr lang="ru-RU" sz="1600" b="0" i="0" dirty="0" smtClean="0">
                <a:solidFill>
                  <a:srgbClr val="444444"/>
                </a:solidFill>
                <a:effectLst/>
                <a:latin typeface="Bahnschrift Light" panose="020B0502040204020203" pitchFamily="34" charset="0"/>
              </a:rPr>
              <a:t>информацию и заплатить некий сбор, например в качестве налога или платы за доставку. Если человек предоставляет данные, он становится потенциальной жертвой мошенников и, естественно, не получает никакого приза.</a:t>
            </a:r>
            <a:endParaRPr lang="ru-RU" sz="1600" b="0" i="0" dirty="0">
              <a:solidFill>
                <a:srgbClr val="444444"/>
              </a:solidFill>
              <a:effectLst/>
              <a:latin typeface="Bahnschrift Light" panose="020B0502040204020203" pitchFamily="34" charset="0"/>
            </a:endParaRPr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rot="10800000" flipV="1">
            <a:off x="1236229" y="2557847"/>
            <a:ext cx="2197195" cy="512227"/>
          </a:xfrm>
          <a:prstGeom prst="bentConnector3">
            <a:avLst>
              <a:gd name="adj1" fmla="val 13512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10155382" y="2557847"/>
            <a:ext cx="1551709" cy="614844"/>
          </a:xfrm>
          <a:prstGeom prst="bentConnector3">
            <a:avLst>
              <a:gd name="adj1" fmla="val 12321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697" y="387927"/>
            <a:ext cx="1706612" cy="170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4069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211</Words>
  <Application>Microsoft Office PowerPoint</Application>
  <PresentationFormat>Широкоэкранный</PresentationFormat>
  <Paragraphs>11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Bahnschrift Light</vt:lpstr>
      <vt:lpstr>Calibri</vt:lpstr>
      <vt:lpstr>Calibri Light</vt:lpstr>
      <vt:lpstr>Microsoft Himalaya</vt:lpstr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2024-10-30T15:03:32Z</dcterms:created>
  <dcterms:modified xsi:type="dcterms:W3CDTF">2024-10-30T15:23:40Z</dcterms:modified>
</cp:coreProperties>
</file>